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5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Calculator/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Unit_Converter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Roman_Decimal_Converter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Raghavendra Prasad CS, </a:t>
            </a:r>
            <a:r>
              <a:rPr lang="en-U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Harshal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Trivedi			Mentor PS#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607157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Suraj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 B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Marthy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PS#99002535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EEE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Self-driven, Team Player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3236076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Rohan Neil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Mendonca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EEE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864995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Praveen Kumar 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Chauve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., EEE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Professional Skills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1133036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964841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/>
          <p:nvPr/>
        </p:nvSpPr>
        <p:spPr>
          <a:xfrm>
            <a:off x="64721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6" y="2474291"/>
            <a:ext cx="1017477" cy="13081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922" y="2488629"/>
            <a:ext cx="1032156" cy="12795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262" y="2481459"/>
            <a:ext cx="1054100" cy="129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App_Walkthroug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2488" y="666750"/>
            <a:ext cx="2357437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Navigation from one fragment to another apart from the </a:t>
            </a:r>
            <a:r>
              <a:rPr lang="en-US" dirty="0" err="1"/>
              <a:t>Nav</a:t>
            </a:r>
            <a:r>
              <a:rPr lang="en-US" dirty="0"/>
              <a:t> Drawer</a:t>
            </a:r>
          </a:p>
          <a:p>
            <a:r>
              <a:rPr lang="en-US" dirty="0"/>
              <a:t>The Unit converter can include spinner concept to have more options to choose between</a:t>
            </a:r>
          </a:p>
          <a:p>
            <a:r>
              <a:rPr lang="en-US" dirty="0"/>
              <a:t>The Roman-Decimal converter layout can be improved for aesthetic appeal</a:t>
            </a:r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3f90b35a-c7f5-466e-bdce-aad1192bcad3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abad16e2-75b5-4d02-890c-30395bfef711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120</Words>
  <Application>Microsoft Office PowerPoint</Application>
  <PresentationFormat>On-screen Show (16:9)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Arjune Ganesan</cp:lastModifiedBy>
  <cp:revision>136</cp:revision>
  <dcterms:created xsi:type="dcterms:W3CDTF">2020-09-04T19:07:05Z</dcterms:created>
  <dcterms:modified xsi:type="dcterms:W3CDTF">2020-11-12T05:47:26Z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